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BBED"/>
    <a:srgbClr val="156082"/>
    <a:srgbClr val="95358B"/>
    <a:srgbClr val="64B22E"/>
    <a:srgbClr val="F39431"/>
    <a:srgbClr val="D53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60"/>
  </p:normalViewPr>
  <p:slideViewPr>
    <p:cSldViewPr snapToGrid="0">
      <p:cViewPr>
        <p:scale>
          <a:sx n="31" d="100"/>
          <a:sy n="31" d="100"/>
        </p:scale>
        <p:origin x="18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4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0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34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73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8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8/6/24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0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8/6/24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0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8/6/24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7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3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8/6/24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0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D15DB8-5C71-8A40-A65A-BECDB7B4D678}" type="datetimeFigureOut">
              <a:rPr lang="en-US" smtClean="0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7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2E74FEB-61C6-A531-C5B4-12A51A746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4" y="-169421"/>
            <a:ext cx="8146182" cy="274016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E463E65-8415-D513-67E4-8FC270DF32BA}"/>
              </a:ext>
            </a:extLst>
          </p:cNvPr>
          <p:cNvSpPr/>
          <p:nvPr/>
        </p:nvSpPr>
        <p:spPr>
          <a:xfrm>
            <a:off x="0" y="2599540"/>
            <a:ext cx="30275213" cy="5663841"/>
          </a:xfrm>
          <a:prstGeom prst="rect">
            <a:avLst/>
          </a:prstGeom>
          <a:solidFill>
            <a:srgbClr val="35BBED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D60239-D319-430A-2557-555D2495CD4F}"/>
              </a:ext>
            </a:extLst>
          </p:cNvPr>
          <p:cNvSpPr txBox="1"/>
          <p:nvPr/>
        </p:nvSpPr>
        <p:spPr>
          <a:xfrm>
            <a:off x="20761452" y="505558"/>
            <a:ext cx="104491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WITH YOUR ORGANISATION LOGOS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CECFE90-A165-46CC-DC93-027A37E87AAB}"/>
              </a:ext>
            </a:extLst>
          </p:cNvPr>
          <p:cNvSpPr/>
          <p:nvPr/>
        </p:nvSpPr>
        <p:spPr>
          <a:xfrm>
            <a:off x="-394" y="42100379"/>
            <a:ext cx="30275607" cy="703384"/>
          </a:xfrm>
          <a:prstGeom prst="rect">
            <a:avLst/>
          </a:prstGeom>
          <a:gradFill>
            <a:gsLst>
              <a:gs pos="50000">
                <a:srgbClr val="35BBED"/>
              </a:gs>
              <a:gs pos="25000">
                <a:srgbClr val="F39431"/>
              </a:gs>
              <a:gs pos="0">
                <a:srgbClr val="D53774"/>
              </a:gs>
              <a:gs pos="75000">
                <a:srgbClr val="4DB78E"/>
              </a:gs>
              <a:gs pos="100000">
                <a:srgbClr val="95358B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813270-5776-8BA9-8B83-88A0C5225B59}"/>
              </a:ext>
            </a:extLst>
          </p:cNvPr>
          <p:cNvSpPr txBox="1"/>
          <p:nvPr/>
        </p:nvSpPr>
        <p:spPr>
          <a:xfrm>
            <a:off x="692822" y="3412747"/>
            <a:ext cx="288895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title: Lorem ipsum dolor sit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33C12D-CA26-8259-EDD3-B23D25D2A77D}"/>
              </a:ext>
            </a:extLst>
          </p:cNvPr>
          <p:cNvSpPr txBox="1"/>
          <p:nvPr/>
        </p:nvSpPr>
        <p:spPr>
          <a:xfrm>
            <a:off x="7927166" y="505558"/>
            <a:ext cx="11798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b="1" baseline="30000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200" b="1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East of England Global Health Conference</a:t>
            </a:r>
          </a:p>
          <a:p>
            <a:r>
              <a:rPr lang="en-US" sz="3200" b="1" dirty="0">
                <a:solidFill>
                  <a:srgbClr val="1560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Resilient Healthcare that Empowers People</a:t>
            </a:r>
          </a:p>
          <a:p>
            <a:r>
              <a:rPr lang="en-US" sz="3200" b="1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Wednesday 27</a:t>
            </a:r>
            <a:r>
              <a:rPr lang="en-US" sz="3200" b="1" baseline="30000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200" b="1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November 2024, Cambridge, U.K.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AFF4EE-FD88-54E9-F826-4A5E52F01FFC}"/>
              </a:ext>
            </a:extLst>
          </p:cNvPr>
          <p:cNvSpPr txBox="1"/>
          <p:nvPr/>
        </p:nvSpPr>
        <p:spPr>
          <a:xfrm>
            <a:off x="692822" y="5645520"/>
            <a:ext cx="288895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648BA2-235C-0FE8-4C34-EC3DD7ABCEEA}"/>
              </a:ext>
            </a:extLst>
          </p:cNvPr>
          <p:cNvSpPr txBox="1"/>
          <p:nvPr/>
        </p:nvSpPr>
        <p:spPr>
          <a:xfrm>
            <a:off x="692822" y="6787813"/>
            <a:ext cx="288895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One, 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Two, 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Three, 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Four,</a:t>
            </a:r>
          </a:p>
          <a:p>
            <a:pPr algn="ctr"/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Five, 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Six. </a:t>
            </a:r>
            <a:endParaRPr lang="en-US" sz="3200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EA3785-1321-80FB-4951-C8C1B5BD11D0}"/>
              </a:ext>
            </a:extLst>
          </p:cNvPr>
          <p:cNvSpPr/>
          <p:nvPr/>
        </p:nvSpPr>
        <p:spPr>
          <a:xfrm>
            <a:off x="-197" y="8226805"/>
            <a:ext cx="30275607" cy="144000"/>
          </a:xfrm>
          <a:prstGeom prst="rect">
            <a:avLst/>
          </a:prstGeom>
          <a:gradFill>
            <a:gsLst>
              <a:gs pos="50000">
                <a:srgbClr val="35BBED"/>
              </a:gs>
              <a:gs pos="25000">
                <a:srgbClr val="F39431"/>
              </a:gs>
              <a:gs pos="0">
                <a:srgbClr val="D53774"/>
              </a:gs>
              <a:gs pos="75000">
                <a:srgbClr val="4DB78E"/>
              </a:gs>
              <a:gs pos="100000">
                <a:srgbClr val="95358B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A56E33-78FC-A71D-6FEF-E950D3371448}"/>
              </a:ext>
            </a:extLst>
          </p:cNvPr>
          <p:cNvSpPr/>
          <p:nvPr/>
        </p:nvSpPr>
        <p:spPr>
          <a:xfrm flipH="1">
            <a:off x="-197" y="2599867"/>
            <a:ext cx="30275607" cy="144000"/>
          </a:xfrm>
          <a:prstGeom prst="rect">
            <a:avLst/>
          </a:prstGeom>
          <a:gradFill>
            <a:gsLst>
              <a:gs pos="50000">
                <a:srgbClr val="35BBED"/>
              </a:gs>
              <a:gs pos="25000">
                <a:srgbClr val="F39431"/>
              </a:gs>
              <a:gs pos="0">
                <a:srgbClr val="D53774"/>
              </a:gs>
              <a:gs pos="75000">
                <a:srgbClr val="4DB78E"/>
              </a:gs>
              <a:gs pos="100000">
                <a:srgbClr val="95358B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7BD0F10-9DF2-CCE0-AE87-5BFE11E3131B}"/>
              </a:ext>
            </a:extLst>
          </p:cNvPr>
          <p:cNvCxnSpPr>
            <a:cxnSpLocks/>
          </p:cNvCxnSpPr>
          <p:nvPr/>
        </p:nvCxnSpPr>
        <p:spPr>
          <a:xfrm>
            <a:off x="15137409" y="9245600"/>
            <a:ext cx="0" cy="32133766"/>
          </a:xfrm>
          <a:prstGeom prst="line">
            <a:avLst/>
          </a:prstGeom>
          <a:ln w="76200">
            <a:solidFill>
              <a:srgbClr val="35BBE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34A96C4-168A-2B37-2510-D0C443D5D5C7}"/>
              </a:ext>
            </a:extLst>
          </p:cNvPr>
          <p:cNvSpPr txBox="1"/>
          <p:nvPr/>
        </p:nvSpPr>
        <p:spPr>
          <a:xfrm>
            <a:off x="692822" y="9325487"/>
            <a:ext cx="6562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DF6493B-90B1-C28F-ACB9-AF0F00F20B00}"/>
              </a:ext>
            </a:extLst>
          </p:cNvPr>
          <p:cNvSpPr txBox="1"/>
          <p:nvPr/>
        </p:nvSpPr>
        <p:spPr>
          <a:xfrm>
            <a:off x="692822" y="10232265"/>
            <a:ext cx="1377132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0FFF55C-FF30-B370-6D42-C6A2B0529DE7}"/>
              </a:ext>
            </a:extLst>
          </p:cNvPr>
          <p:cNvSpPr/>
          <p:nvPr/>
        </p:nvSpPr>
        <p:spPr>
          <a:xfrm>
            <a:off x="15597707" y="39081313"/>
            <a:ext cx="13984685" cy="2298053"/>
          </a:xfrm>
          <a:prstGeom prst="rect">
            <a:avLst/>
          </a:prstGeom>
          <a:solidFill>
            <a:srgbClr val="35BBED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4224BF9-6B03-4283-0130-B897F7B4205B}"/>
              </a:ext>
            </a:extLst>
          </p:cNvPr>
          <p:cNvSpPr txBox="1"/>
          <p:nvPr/>
        </p:nvSpPr>
        <p:spPr>
          <a:xfrm>
            <a:off x="16103915" y="39465232"/>
            <a:ext cx="141712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contact:</a:t>
            </a:r>
          </a:p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endParaRPr lang="en-US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ABC123@cam.ac.uk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25074A-14E4-8D5F-A3B5-E5B00222A3B4}"/>
              </a:ext>
            </a:extLst>
          </p:cNvPr>
          <p:cNvSpPr txBox="1"/>
          <p:nvPr/>
        </p:nvSpPr>
        <p:spPr>
          <a:xfrm>
            <a:off x="692821" y="22162661"/>
            <a:ext cx="6562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7B2D09D-C94D-B3BC-FD74-5B61185B7965}"/>
              </a:ext>
            </a:extLst>
          </p:cNvPr>
          <p:cNvSpPr txBox="1"/>
          <p:nvPr/>
        </p:nvSpPr>
        <p:spPr>
          <a:xfrm>
            <a:off x="692821" y="23069439"/>
            <a:ext cx="13771324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BCEF30B-8A42-1498-D66B-44FEC6033757}"/>
              </a:ext>
            </a:extLst>
          </p:cNvPr>
          <p:cNvSpPr txBox="1"/>
          <p:nvPr/>
        </p:nvSpPr>
        <p:spPr>
          <a:xfrm>
            <a:off x="673264" y="32113159"/>
            <a:ext cx="6562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6B9D9C6-BB5D-77DD-9A53-54E393B66EFF}"/>
              </a:ext>
            </a:extLst>
          </p:cNvPr>
          <p:cNvSpPr txBox="1"/>
          <p:nvPr/>
        </p:nvSpPr>
        <p:spPr>
          <a:xfrm>
            <a:off x="673264" y="33019937"/>
            <a:ext cx="13771324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8977535-D0F5-367A-5F20-F89ED4702FDD}"/>
              </a:ext>
            </a:extLst>
          </p:cNvPr>
          <p:cNvSpPr txBox="1"/>
          <p:nvPr/>
        </p:nvSpPr>
        <p:spPr>
          <a:xfrm>
            <a:off x="15597707" y="16009024"/>
            <a:ext cx="6562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469390C-9099-B91B-3498-35015AB7EFEC}"/>
              </a:ext>
            </a:extLst>
          </p:cNvPr>
          <p:cNvSpPr txBox="1"/>
          <p:nvPr/>
        </p:nvSpPr>
        <p:spPr>
          <a:xfrm>
            <a:off x="15597707" y="16915802"/>
            <a:ext cx="137713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C52FF9C-6272-00E0-68C6-1B6556422F19}"/>
              </a:ext>
            </a:extLst>
          </p:cNvPr>
          <p:cNvSpPr/>
          <p:nvPr/>
        </p:nvSpPr>
        <p:spPr>
          <a:xfrm>
            <a:off x="15810674" y="19873340"/>
            <a:ext cx="13558357" cy="8155106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rgbClr val="35BB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90A2498-EE33-C9E1-103E-9C311A9F37B5}"/>
              </a:ext>
            </a:extLst>
          </p:cNvPr>
          <p:cNvSpPr/>
          <p:nvPr/>
        </p:nvSpPr>
        <p:spPr>
          <a:xfrm>
            <a:off x="779747" y="16082873"/>
            <a:ext cx="13558357" cy="5646732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rgbClr val="35BB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2BE794E-F678-F7F7-E996-5230CBF09651}"/>
              </a:ext>
            </a:extLst>
          </p:cNvPr>
          <p:cNvSpPr/>
          <p:nvPr/>
        </p:nvSpPr>
        <p:spPr>
          <a:xfrm>
            <a:off x="15805046" y="9366548"/>
            <a:ext cx="6541615" cy="5646732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rgbClr val="35BB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1B39568-3AEE-BF0F-11BE-057AAAD3E794}"/>
              </a:ext>
            </a:extLst>
          </p:cNvPr>
          <p:cNvSpPr/>
          <p:nvPr/>
        </p:nvSpPr>
        <p:spPr>
          <a:xfrm>
            <a:off x="23019928" y="9366548"/>
            <a:ext cx="6349103" cy="5646732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rgbClr val="35BB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6BA5DD5-B213-A81A-4664-034217A45A3E}"/>
              </a:ext>
            </a:extLst>
          </p:cNvPr>
          <p:cNvSpPr txBox="1"/>
          <p:nvPr/>
        </p:nvSpPr>
        <p:spPr>
          <a:xfrm>
            <a:off x="15704190" y="28520888"/>
            <a:ext cx="137713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5EB1DA2-95BC-901A-5304-B20A1F012A8B}"/>
              </a:ext>
            </a:extLst>
          </p:cNvPr>
          <p:cNvSpPr txBox="1"/>
          <p:nvPr/>
        </p:nvSpPr>
        <p:spPr>
          <a:xfrm>
            <a:off x="15597707" y="31315320"/>
            <a:ext cx="6562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DEC86D8-21A0-ABB4-E839-7BD6AD572876}"/>
              </a:ext>
            </a:extLst>
          </p:cNvPr>
          <p:cNvSpPr txBox="1"/>
          <p:nvPr/>
        </p:nvSpPr>
        <p:spPr>
          <a:xfrm>
            <a:off x="15597707" y="32222098"/>
            <a:ext cx="1377132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824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B06D328769A449B93191AF9A13B4D0" ma:contentTypeVersion="17" ma:contentTypeDescription="Create a new document." ma:contentTypeScope="" ma:versionID="e18477e83fa95c99bd127798ac732046">
  <xsd:schema xmlns:xsd="http://www.w3.org/2001/XMLSchema" xmlns:xs="http://www.w3.org/2001/XMLSchema" xmlns:p="http://schemas.microsoft.com/office/2006/metadata/properties" xmlns:ns2="a49553c8-17d8-4d34-80b2-6836fd6cb90b" xmlns:ns3="aa712b6a-2de3-4ba7-a0df-ef71b8fbde4c" targetNamespace="http://schemas.microsoft.com/office/2006/metadata/properties" ma:root="true" ma:fieldsID="963fb9c3ea94c7e4eb9325918e94b751" ns2:_="" ns3:_="">
    <xsd:import namespace="a49553c8-17d8-4d34-80b2-6836fd6cb90b"/>
    <xsd:import namespace="aa712b6a-2de3-4ba7-a0df-ef71b8fbde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Imag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553c8-17d8-4d34-80b2-6836fd6cb9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Image" ma:index="18" nillable="true" ma:displayName="Image" ma:format="Thumbnail" ma:internalName="Image">
      <xsd:simpleType>
        <xsd:restriction base="dms:Unknown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1d0cc79-6b9a-4924-8dae-a2925e926f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712b6a-2de3-4ba7-a0df-ef71b8fbde4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62c14a1-97a6-40c8-b347-d03a31feae7b}" ma:internalName="TaxCatchAll" ma:showField="CatchAllData" ma:web="aa712b6a-2de3-4ba7-a0df-ef71b8fbde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49553c8-17d8-4d34-80b2-6836fd6cb90b">
      <Terms xmlns="http://schemas.microsoft.com/office/infopath/2007/PartnerControls"/>
    </lcf76f155ced4ddcb4097134ff3c332f>
    <Image xmlns="a49553c8-17d8-4d34-80b2-6836fd6cb90b" xsi:nil="true"/>
    <TaxCatchAll xmlns="aa712b6a-2de3-4ba7-a0df-ef71b8fbde4c" xsi:nil="true"/>
  </documentManagement>
</p:properties>
</file>

<file path=customXml/itemProps1.xml><?xml version="1.0" encoding="utf-8"?>
<ds:datastoreItem xmlns:ds="http://schemas.openxmlformats.org/officeDocument/2006/customXml" ds:itemID="{2FF864F8-D97C-4D75-8AAC-72D819FBC95E}"/>
</file>

<file path=customXml/itemProps2.xml><?xml version="1.0" encoding="utf-8"?>
<ds:datastoreItem xmlns:ds="http://schemas.openxmlformats.org/officeDocument/2006/customXml" ds:itemID="{C329D504-433A-488A-9E63-78A9C649935A}"/>
</file>

<file path=customXml/itemProps3.xml><?xml version="1.0" encoding="utf-8"?>
<ds:datastoreItem xmlns:ds="http://schemas.openxmlformats.org/officeDocument/2006/customXml" ds:itemID="{F865591B-CD6C-44EC-BB31-A57A24EF30E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853</Words>
  <Application>Microsoft Macintosh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Brandon Smith</dc:creator>
  <cp:lastModifiedBy>Brandon Smith</cp:lastModifiedBy>
  <cp:revision>2</cp:revision>
  <dcterms:created xsi:type="dcterms:W3CDTF">2024-08-06T12:07:18Z</dcterms:created>
  <dcterms:modified xsi:type="dcterms:W3CDTF">2024-08-06T12:30:49Z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0x010100FAB06D328769A449B93191AF9A13B4D0</vt:lpwstr>
  </property>
</Properties>
</file>